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983" r:id="rId3"/>
    <p:sldId id="256" r:id="rId4"/>
    <p:sldId id="257" r:id="rId5"/>
    <p:sldId id="258" r:id="rId6"/>
    <p:sldId id="259" r:id="rId7"/>
    <p:sldId id="261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CE7D11-A3EB-4D46-B338-76D1BD776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35824C-165D-4EFA-B45E-D322F6B87F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024726-B2A8-4F4C-AE97-17C5CB8D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B36-7459-4656-804A-CC909B077A1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6657F3-7428-47AE-B601-14EFC299C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7813385-9C84-4E82-9F89-E4387FD40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4BA2-AECB-4168-A0BF-9B82A0008B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86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DE3A1-01BB-4864-9D23-CCE45C10B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5045BC-0DA2-47BC-8C98-38076BA1E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0A2E34-322C-4DE3-ADE9-6D325A94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B36-7459-4656-804A-CC909B077A1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0E9B94-6484-49A5-A12A-EE258C83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7C815F-5929-4A79-BA0F-980FF551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4BA2-AECB-4168-A0BF-9B82A0008B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303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11FDCE9-3614-44D4-A862-9E4392B81B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1AF2E35-D20B-458F-9AD0-202FCE48A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D17433-9D49-4A6C-96E6-7417BFCF3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B36-7459-4656-804A-CC909B077A1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F1E5F6-BC7B-47F1-8CBB-40FE3ABE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A20997-8F36-4331-987E-1C5F6158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4BA2-AECB-4168-A0BF-9B82A0008B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47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6245225"/>
            <a:ext cx="1844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95263"/>
            <a:ext cx="12541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93344"/>
      </p:ext>
    </p:extLst>
  </p:cSld>
  <p:clrMapOvr>
    <a:masterClrMapping/>
  </p:clrMapOvr>
  <p:transition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8">
            <a:extLst>
              <a:ext uri="{FF2B5EF4-FFF2-40B4-BE49-F238E27FC236}">
                <a16:creationId xmlns:a16="http://schemas.microsoft.com/office/drawing/2014/main" id="{CDC978B1-AFAF-4B51-B6F1-6498B1C8F0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6245225"/>
            <a:ext cx="1844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グループ化 1">
            <a:extLst>
              <a:ext uri="{FF2B5EF4-FFF2-40B4-BE49-F238E27FC236}">
                <a16:creationId xmlns:a16="http://schemas.microsoft.com/office/drawing/2014/main" id="{953F2B73-38E2-4DBD-8997-89B2866C197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2495550"/>
            <a:ext cx="1292225" cy="1887538"/>
            <a:chOff x="1193590" y="2495549"/>
            <a:chExt cx="2076449" cy="1888052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BA138ADB-0939-4C74-A005-FD5A3330D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590" y="3823060"/>
              <a:ext cx="2076449" cy="5605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lvl1pPr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1800" dirty="0">
                <a:solidFill>
                  <a:prstClr val="black"/>
                </a:solidFill>
                <a:latin typeface="Tahoma" pitchFamily="34" charset="0"/>
                <a:ea typeface="MS UI Gothic" pitchFamily="50" charset="-128"/>
              </a:endParaRPr>
            </a:p>
          </p:txBody>
        </p:sp>
        <p:sp>
          <p:nvSpPr>
            <p:cNvPr id="9" name="正方形/長方形 17">
              <a:extLst>
                <a:ext uri="{FF2B5EF4-FFF2-40B4-BE49-F238E27FC236}">
                  <a16:creationId xmlns:a16="http://schemas.microsoft.com/office/drawing/2014/main" id="{C7F83458-5BF1-4588-A5B3-9A632F2E0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590" y="2495549"/>
              <a:ext cx="2076449" cy="13275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7575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defTabSz="917575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defTabSz="917575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defTabSz="917575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defTabSz="917575"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917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917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917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917575" fontAlgn="base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1800">
                <a:solidFill>
                  <a:srgbClr val="000000"/>
                </a:solidFill>
                <a:latin typeface="Tahoma" pitchFamily="34" charset="0"/>
                <a:ea typeface="MS UI Gothic" pitchFamily="34" charset="-128"/>
              </a:endParaRPr>
            </a:p>
          </p:txBody>
        </p:sp>
      </p:grpSp>
      <p:pic>
        <p:nvPicPr>
          <p:cNvPr id="10" name="图片 61">
            <a:extLst>
              <a:ext uri="{FF2B5EF4-FFF2-40B4-BE49-F238E27FC236}">
                <a16:creationId xmlns:a16="http://schemas.microsoft.com/office/drawing/2014/main" id="{F0D1CFC2-FA03-4C63-957C-E17BDE7E25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765175"/>
            <a:ext cx="4176713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2">
            <a:extLst>
              <a:ext uri="{FF2B5EF4-FFF2-40B4-BE49-F238E27FC236}">
                <a16:creationId xmlns:a16="http://schemas.microsoft.com/office/drawing/2014/main" id="{E985197B-18DF-4DB2-8309-6A0745A565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95263"/>
            <a:ext cx="12541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495550"/>
            <a:ext cx="9144000" cy="13271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823242"/>
            <a:ext cx="9144000" cy="5598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12" indent="0" algn="ctr">
              <a:buNone/>
              <a:defRPr sz="2000"/>
            </a:lvl2pPr>
            <a:lvl3pPr marL="914423" indent="0" algn="ctr">
              <a:buNone/>
              <a:defRPr sz="1800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0"/>
          </p:nvPr>
        </p:nvSpPr>
        <p:spPr>
          <a:xfrm>
            <a:off x="1524000" y="4869163"/>
            <a:ext cx="4572000" cy="57626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84056462"/>
      </p:ext>
    </p:extLst>
  </p:cSld>
  <p:clrMapOvr>
    <a:masterClrMapping/>
  </p:clrMapOvr>
  <p:transition/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_ブラン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57">
            <a:extLst>
              <a:ext uri="{FF2B5EF4-FFF2-40B4-BE49-F238E27FC236}">
                <a16:creationId xmlns:a16="http://schemas.microsoft.com/office/drawing/2014/main" id="{A786CCEA-C844-45FB-8033-D137B3A67263}"/>
              </a:ext>
            </a:extLst>
          </p:cNvPr>
          <p:cNvSpPr/>
          <p:nvPr userDrawn="1"/>
        </p:nvSpPr>
        <p:spPr>
          <a:xfrm>
            <a:off x="0" y="774700"/>
            <a:ext cx="12177713" cy="1889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Lucida Sans Unicode" pitchFamily="34" charset="0"/>
              <a:ea typeface="Meiryo" pitchFamily="34" charset="-128"/>
              <a:cs typeface="Meiryo" pitchFamily="34" charset="-128"/>
            </a:endParaRPr>
          </a:p>
        </p:txBody>
      </p:sp>
      <p:grpSp>
        <p:nvGrpSpPr>
          <p:cNvPr id="5" name="図形グループ 58">
            <a:extLst>
              <a:ext uri="{FF2B5EF4-FFF2-40B4-BE49-F238E27FC236}">
                <a16:creationId xmlns:a16="http://schemas.microsoft.com/office/drawing/2014/main" id="{F2E82075-8443-4A6C-9C13-A3A3D696E74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5463" y="0"/>
            <a:ext cx="141287" cy="774700"/>
            <a:chOff x="427162" y="0"/>
            <a:chExt cx="114300" cy="774955"/>
          </a:xfrm>
        </p:grpSpPr>
        <p:sp>
          <p:nvSpPr>
            <p:cNvPr id="6" name="正方形/長方形 7">
              <a:extLst>
                <a:ext uri="{FF2B5EF4-FFF2-40B4-BE49-F238E27FC236}">
                  <a16:creationId xmlns:a16="http://schemas.microsoft.com/office/drawing/2014/main" id="{5C2304A8-F646-4B7E-A8BF-636BA1E5E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62" y="585981"/>
              <a:ext cx="114300" cy="18897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lvl1pPr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1800" dirty="0">
                <a:latin typeface="Tahoma" pitchFamily="34" charset="0"/>
                <a:ea typeface="MS UI Gothic" pitchFamily="50" charset="-128"/>
              </a:endParaRPr>
            </a:p>
          </p:txBody>
        </p:sp>
        <p:sp>
          <p:nvSpPr>
            <p:cNvPr id="7" name="正方形/長方形 60">
              <a:extLst>
                <a:ext uri="{FF2B5EF4-FFF2-40B4-BE49-F238E27FC236}">
                  <a16:creationId xmlns:a16="http://schemas.microsoft.com/office/drawing/2014/main" id="{DED38585-1FE8-4AE3-9080-D14EB9B8C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62" y="0"/>
              <a:ext cx="114300" cy="585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>
              <a:lvl1pPr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1800" dirty="0">
                <a:latin typeface="Tahoma" pitchFamily="34" charset="0"/>
                <a:ea typeface="MS UI Gothic" pitchFamily="50" charset="-128"/>
              </a:endParaRPr>
            </a:p>
          </p:txBody>
        </p:sp>
      </p:grp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866775" y="188913"/>
            <a:ext cx="9075738" cy="461962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057E8FD1-3B66-4203-8438-D65EDFB1EA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A307-3B93-41BE-8021-FB8D1000E17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33591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エンド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7">
            <a:extLst>
              <a:ext uri="{FF2B5EF4-FFF2-40B4-BE49-F238E27FC236}">
                <a16:creationId xmlns:a16="http://schemas.microsoft.com/office/drawing/2014/main" id="{EDAD62D2-27C5-4D3A-8911-20C4EEC651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2206625"/>
            <a:ext cx="284956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13424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9248685"/>
      </p:ext>
    </p:extLst>
  </p:cSld>
  <p:clrMapOvr>
    <a:masterClrMapping/>
  </p:clrMapOvr>
  <p:transition/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0" y="6245225"/>
            <a:ext cx="18446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95263"/>
            <a:ext cx="125412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4151853"/>
      </p:ext>
    </p:extLst>
  </p:cSld>
  <p:clrMapOvr>
    <a:masterClrMapping/>
  </p:clrMapOvr>
  <p:transition/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B7365D9-DDC1-4AFC-9B38-7F98B92CEAEB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C7A7B-3CEE-46CB-B7E0-F1A57C2D22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025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8A64-AED8-48D8-BBC9-8BAE2288B09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83A25-181D-4182-A724-2F98B0432D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65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849CA1-E403-43A0-8A68-2DA2FEAFA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178E896-1C4C-4139-89BB-B6CA6293B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D0DBFE4-D387-421D-AB2C-52EAF2787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B36-7459-4656-804A-CC909B077A1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36645D-2CC8-475F-BB29-66EB3016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E7B367-64E1-4AE5-9F44-F09127352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4BA2-AECB-4168-A0BF-9B82A0008B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6116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4CB7A-C761-495B-A848-F09D47B7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4A624D-5482-4B4E-A938-F7505A357C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203A96-3303-4A53-858B-DE37FB71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B36-7459-4656-804A-CC909B077A1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33494F-1462-427A-A3E6-BC3C8D2C5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9D5C91-47C6-4787-B481-2EC855906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4BA2-AECB-4168-A0BF-9B82A0008B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625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3F4FF3-8163-46EE-98EC-F52F49E12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7C9DD1-773F-442C-AA30-A131C4013B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8B28D4-1D32-47CD-9756-19C173183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4975A18-84E6-4BB2-8509-7801C9556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B36-7459-4656-804A-CC909B077A1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71C961-0B2B-4A8B-96EA-E7EADD45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BB274F-4D9E-46B2-B4F7-72BFCE1C2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4BA2-AECB-4168-A0BF-9B82A0008B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0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F18BEB-00D9-4243-812A-B768B08F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EE638B-3F8B-472F-911F-524842AB6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8756E9-91FF-4CA2-A522-89AA426FC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E372F30-17C3-49FB-ABBC-44338C69C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0E0223-1610-4022-B809-CD54FAD54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0C979E-4BB9-419A-AF7D-49320614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B36-7459-4656-804A-CC909B077A1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246FC2-8425-4B88-944F-247D955E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E1A44E4-1891-4A25-AF22-B3753C107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4BA2-AECB-4168-A0BF-9B82A0008B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807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198B88-92FD-4F3F-BC64-DE0E6A1E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7A0A5E0-A18D-4231-8455-1FA187F99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B36-7459-4656-804A-CC909B077A1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850ADC-43C6-4944-B450-F7E7AAB1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AF7E0-8DC3-46D6-9374-846C55715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4BA2-AECB-4168-A0BF-9B82A0008B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90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6FDF1BC-7734-4C56-AB60-0626418B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B36-7459-4656-804A-CC909B077A1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9BDA86-09A8-4A89-82A9-C4416D4D9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59A930-1306-42CB-9FA9-F2AA5EC38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4BA2-AECB-4168-A0BF-9B82A0008B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475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D47DDF-D909-4A0E-A66D-804831DE3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A07118-7781-4713-B4F9-7D5380A94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09FC66D-91C2-4B5D-8590-644D0B8B9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EAE4842-BEDA-4F50-8C2B-4B8A6DDB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B36-7459-4656-804A-CC909B077A1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98EA5F-9DE5-4E37-84A8-C887707B7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6CC790-AA45-4560-AD0D-B48F033D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4BA2-AECB-4168-A0BF-9B82A0008B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96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57AF04-28B1-4B04-ADC3-6B7947B43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414A56E-C9E1-4BEF-8155-4080F0297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C67BCF8-90BB-4505-943E-5BA433860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003FB3-E82C-49F3-8745-5B3AAED25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B9B36-7459-4656-804A-CC909B077A1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8C5A2F-EA94-4544-AFDD-88F43C35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DD5A726-017C-4BA6-B967-115DB260D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A4BA2-AECB-4168-A0BF-9B82A0008B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78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BB907A-597C-4B08-BFFD-364E0638A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0D5044-57DB-4668-BD0D-5A6212BC1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9A6162-D27E-4A31-92A1-7C63C69EE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B9B36-7459-4656-804A-CC909B077A15}" type="datetimeFigureOut">
              <a:rPr lang="zh-CN" altLang="en-US" smtClean="0"/>
              <a:t>2020/8/4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B054182-A814-4064-B81F-665E15A76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E70336-AB49-4DE4-A897-1683F7646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A4BA2-AECB-4168-A0BF-9B82A0008B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50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9E9130-01F7-4214-91C0-A55F27E32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5" y="6470650"/>
            <a:ext cx="449263" cy="3016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>
                <a:solidFill>
                  <a:srgbClr val="7F7F7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defRPr>
            </a:lvl1pPr>
          </a:lstStyle>
          <a:p>
            <a:pPr>
              <a:defRPr/>
            </a:pPr>
            <a:fld id="{A7B93848-C6B5-4017-A64D-D9DA1814AA5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EF07EA8-777C-4993-B831-3DDB876A5E4D}"/>
              </a:ext>
            </a:extLst>
          </p:cNvPr>
          <p:cNvSpPr/>
          <p:nvPr userDrawn="1"/>
        </p:nvSpPr>
        <p:spPr>
          <a:xfrm>
            <a:off x="0" y="774700"/>
            <a:ext cx="12177713" cy="18891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ja-JP" altLang="en-US" sz="1800">
              <a:solidFill>
                <a:srgbClr val="FFFFFF"/>
              </a:solidFill>
              <a:latin typeface="Lucida Sans Unicode" pitchFamily="34" charset="0"/>
              <a:ea typeface="Meiryo" pitchFamily="34" charset="-128"/>
              <a:cs typeface="Meiryo" pitchFamily="34" charset="-128"/>
            </a:endParaRPr>
          </a:p>
        </p:txBody>
      </p:sp>
      <p:grpSp>
        <p:nvGrpSpPr>
          <p:cNvPr id="1028" name="図形グループ 3">
            <a:extLst>
              <a:ext uri="{FF2B5EF4-FFF2-40B4-BE49-F238E27FC236}">
                <a16:creationId xmlns:a16="http://schemas.microsoft.com/office/drawing/2014/main" id="{B10C893E-A3DD-4D2D-B842-45336F3139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5463" y="0"/>
            <a:ext cx="141287" cy="774700"/>
            <a:chOff x="427162" y="0"/>
            <a:chExt cx="114300" cy="774955"/>
          </a:xfrm>
        </p:grpSpPr>
        <p:sp>
          <p:nvSpPr>
            <p:cNvPr id="5" name="正方形/長方形 7">
              <a:extLst>
                <a:ext uri="{FF2B5EF4-FFF2-40B4-BE49-F238E27FC236}">
                  <a16:creationId xmlns:a16="http://schemas.microsoft.com/office/drawing/2014/main" id="{8D32149F-A4C2-4005-99AD-B5271B23A1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62" y="585981"/>
              <a:ext cx="114300" cy="18897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/>
            <a:lstStyle>
              <a:lvl1pPr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1800" dirty="0">
                <a:latin typeface="Tahoma" pitchFamily="34" charset="0"/>
                <a:ea typeface="MS UI Gothic" pitchFamily="50" charset="-128"/>
              </a:endParaRPr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B35E2FC3-9AF9-4BC2-8E4E-1BB5CAC3F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62" y="0"/>
              <a:ext cx="114300" cy="58598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/>
            <a:lstStyle>
              <a:lvl1pPr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17575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1757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>
                <a:defRPr/>
              </a:pPr>
              <a:endParaRPr lang="ja-JP" altLang="en-US" sz="1800" dirty="0">
                <a:latin typeface="Tahoma" pitchFamily="34" charset="0"/>
                <a:ea typeface="MS UI Gothic" pitchFamily="50" charset="-128"/>
              </a:endParaRPr>
            </a:p>
          </p:txBody>
        </p:sp>
      </p:grpSp>
      <p:pic>
        <p:nvPicPr>
          <p:cNvPr id="1029" name="图片 1">
            <a:extLst>
              <a:ext uri="{FF2B5EF4-FFF2-40B4-BE49-F238E27FC236}">
                <a16:creationId xmlns:a16="http://schemas.microsoft.com/office/drawing/2014/main" id="{F7CCA312-8BB5-4754-B5DC-7CC3B3CFF71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238" y="6278563"/>
            <a:ext cx="113823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图片 3">
            <a:extLst>
              <a:ext uri="{FF2B5EF4-FFF2-40B4-BE49-F238E27FC236}">
                <a16:creationId xmlns:a16="http://schemas.microsoft.com/office/drawing/2014/main" id="{BA57E617-5F01-4611-BB2E-8FEBF68D0B6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1638" y="166688"/>
            <a:ext cx="1384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50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ransition/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b="1" kern="1200">
          <a:solidFill>
            <a:schemeClr val="tx1"/>
          </a:solidFill>
          <a:latin typeface="+mj-lt"/>
          <a:ea typeface="Meiryo" pitchFamily="34" charset="-128"/>
          <a:cs typeface="Meiryo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Lucida Sans Unicode" pitchFamily="34" charset="0"/>
          <a:ea typeface="Meiryo" pitchFamily="34" charset="-128"/>
          <a:cs typeface="Meiryo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Lucida Sans Unicode" pitchFamily="34" charset="0"/>
          <a:ea typeface="Meiryo" pitchFamily="34" charset="-128"/>
          <a:cs typeface="Meiryo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Lucida Sans Unicode" pitchFamily="34" charset="0"/>
          <a:ea typeface="Meiryo" pitchFamily="34" charset="-128"/>
          <a:cs typeface="Meiryo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Lucida Sans Unicode" pitchFamily="34" charset="0"/>
          <a:ea typeface="Meiryo" pitchFamily="34" charset="-128"/>
          <a:cs typeface="Meiryo" pitchFamily="34" charset="-128"/>
        </a:defRPr>
      </a:lvl5pPr>
      <a:lvl6pPr marL="457212" algn="l" rtl="0" fontAlgn="base">
        <a:lnSpc>
          <a:spcPct val="90000"/>
        </a:lnSpc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Lucida Sans Unicode" pitchFamily="34" charset="0"/>
          <a:ea typeface="Meiryo" pitchFamily="34" charset="-128"/>
          <a:cs typeface="Meiryo" pitchFamily="34" charset="-128"/>
        </a:defRPr>
      </a:lvl6pPr>
      <a:lvl7pPr marL="914423" algn="l" rtl="0" fontAlgn="base">
        <a:lnSpc>
          <a:spcPct val="90000"/>
        </a:lnSpc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Lucida Sans Unicode" pitchFamily="34" charset="0"/>
          <a:ea typeface="Meiryo" pitchFamily="34" charset="-128"/>
          <a:cs typeface="Meiryo" pitchFamily="34" charset="-128"/>
        </a:defRPr>
      </a:lvl7pPr>
      <a:lvl8pPr marL="1371634" algn="l" rtl="0" fontAlgn="base">
        <a:lnSpc>
          <a:spcPct val="90000"/>
        </a:lnSpc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Lucida Sans Unicode" pitchFamily="34" charset="0"/>
          <a:ea typeface="Meiryo" pitchFamily="34" charset="-128"/>
          <a:cs typeface="Meiryo" pitchFamily="34" charset="-128"/>
        </a:defRPr>
      </a:lvl8pPr>
      <a:lvl9pPr marL="1828846" algn="l" rtl="0" fontAlgn="base">
        <a:lnSpc>
          <a:spcPct val="90000"/>
        </a:lnSpc>
        <a:spcBef>
          <a:spcPct val="0"/>
        </a:spcBef>
        <a:spcAft>
          <a:spcPct val="0"/>
        </a:spcAft>
        <a:defRPr kumimoji="1" b="1">
          <a:solidFill>
            <a:schemeClr val="tx1"/>
          </a:solidFill>
          <a:latin typeface="Lucida Sans Unicode" pitchFamily="34" charset="0"/>
          <a:ea typeface="Meiryo" pitchFamily="34" charset="-128"/>
          <a:cs typeface="Meiryo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Meiryo" pitchFamily="34" charset="-128"/>
          <a:cs typeface="Meiryo" pitchFamily="34" charset="-128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Meiryo" pitchFamily="34" charset="-128"/>
          <a:cs typeface="Meiryo" pitchFamily="34" charset="-128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Meiryo" pitchFamily="34" charset="-128"/>
          <a:cs typeface="Meiryo" pitchFamily="34" charset="-128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Meiryo" pitchFamily="34" charset="-128"/>
          <a:cs typeface="Meiryo" pitchFamily="34" charset="-128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umimoji="1" sz="1300" kern="1200">
          <a:solidFill>
            <a:schemeClr val="tx1"/>
          </a:solidFill>
          <a:latin typeface="+mn-lt"/>
          <a:ea typeface="Meiryo" pitchFamily="34" charset="-128"/>
          <a:cs typeface="Meiryo" pitchFamily="34" charset="-128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__TAGLabel__" hidden="1"/>
          <p:cNvSpPr/>
          <p:nvPr/>
        </p:nvSpPr>
        <p:spPr>
          <a:xfrm>
            <a:off x="1143000" y="0"/>
            <a:ext cx="2540000" cy="127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00"/>
              <a:t>_Label_Keyword_BCN_Public_Information_Keyword__Label_Keyword_EXTERNAL_Keyword_</a:t>
            </a:r>
            <a:endParaRPr lang="zh-CN" altLang="en-US" sz="200"/>
          </a:p>
        </p:txBody>
      </p:sp>
      <p:sp>
        <p:nvSpPr>
          <p:cNvPr id="3" name="____label____1" hidden="1"/>
          <p:cNvSpPr/>
          <p:nvPr/>
        </p:nvSpPr>
        <p:spPr>
          <a:xfrm>
            <a:off x="9169400" y="609600"/>
            <a:ext cx="1778000" cy="330200"/>
          </a:xfrm>
          <a:prstGeom prst="round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197" name="サブタイトル 2"/>
          <p:cNvSpPr txBox="1">
            <a:spLocks/>
          </p:cNvSpPr>
          <p:nvPr/>
        </p:nvSpPr>
        <p:spPr bwMode="auto">
          <a:xfrm>
            <a:off x="1082003" y="6287592"/>
            <a:ext cx="8503250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TSO CSD North Dep.                                                   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1800" b="1"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2020.08                                                                                                  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V1.0</a:t>
            </a:r>
            <a:endParaRPr lang="ja-JP" altLang="en-US" sz="1800" b="1" dirty="0"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pic>
        <p:nvPicPr>
          <p:cNvPr id="8199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736600"/>
            <a:ext cx="4997450" cy="550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58272ED-F25F-4F48-8438-B5A66FCD6236}"/>
              </a:ext>
            </a:extLst>
          </p:cNvPr>
          <p:cNvSpPr/>
          <p:nvPr/>
        </p:nvSpPr>
        <p:spPr>
          <a:xfrm>
            <a:off x="1228578" y="1207686"/>
            <a:ext cx="8210100" cy="222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柯诊断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CSRC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枢纽云 </a:t>
            </a:r>
            <a:r>
              <a:rPr lang="en-US" altLang="zh-CN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界面</a:t>
            </a:r>
            <a:endParaRPr lang="en-US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注册指南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08FB54E-17AA-4A1E-937D-FD4FCA12F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757" y="2318344"/>
            <a:ext cx="3715545" cy="197971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9E0C553-4CB7-472C-9D8B-EA3BA7B47A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578" y="3670598"/>
            <a:ext cx="3948512" cy="197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941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C3F1284-CD19-4132-B1C1-562DFDC5B8D5}"/>
              </a:ext>
            </a:extLst>
          </p:cNvPr>
          <p:cNvSpPr/>
          <p:nvPr/>
        </p:nvSpPr>
        <p:spPr>
          <a:xfrm>
            <a:off x="280207" y="746239"/>
            <a:ext cx="6842834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一、登录枢纽云网站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http://hubcloud3.hub-cloud.cn/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4EE5D43-DEBE-48E4-81C7-1B2E46B00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258" y="1918742"/>
            <a:ext cx="7869484" cy="419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7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F4F7A99-8591-4B79-BD26-9C47227B2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4348" y="1825625"/>
            <a:ext cx="4903304" cy="4351338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0CACC2C-DC96-4CE7-9B3E-A3B8D12CE8CB}"/>
              </a:ext>
            </a:extLst>
          </p:cNvPr>
          <p:cNvSpPr/>
          <p:nvPr/>
        </p:nvSpPr>
        <p:spPr>
          <a:xfrm>
            <a:off x="222931" y="902295"/>
            <a:ext cx="6842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二、登录枢纽云账户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两种方式（二维码和账户登录）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411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8FD4C640-784E-43EF-8728-A84BF2B91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0858" y="2530970"/>
            <a:ext cx="6257143" cy="3961905"/>
          </a:xfr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B19A4ED-1DD5-4EBC-AD51-11678DC01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650" y="3159540"/>
            <a:ext cx="3323809" cy="270476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0E35B7C-6B5D-43B5-8A68-69D4FBA9D9B6}"/>
              </a:ext>
            </a:extLst>
          </p:cNvPr>
          <p:cNvSpPr/>
          <p:nvPr/>
        </p:nvSpPr>
        <p:spPr>
          <a:xfrm>
            <a:off x="220206" y="825564"/>
            <a:ext cx="8381304" cy="170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三、点击用户名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应用绑定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添加应用绑定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应用名称选择“柯诊断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CSRC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数据分析平台”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CSRC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的用户名、密码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9449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20F7731-69EA-4E20-BFBC-6CF60F67C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760" y="2013832"/>
            <a:ext cx="6780952" cy="3495238"/>
          </a:xfr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D9F8C72-4EFD-4D78-BAEB-2733806A4D25}"/>
              </a:ext>
            </a:extLst>
          </p:cNvPr>
          <p:cNvSpPr/>
          <p:nvPr/>
        </p:nvSpPr>
        <p:spPr>
          <a:xfrm>
            <a:off x="254081" y="896212"/>
            <a:ext cx="6842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四、返回控制台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点击数据运维中的“柯诊断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CSRC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数据分析平台”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082B9861-22CD-46D6-A5CE-616D8439D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760" y="4823304"/>
            <a:ext cx="7886700" cy="180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1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180678FC-BF23-4F90-82D1-68670DDB5891}"/>
              </a:ext>
            </a:extLst>
          </p:cNvPr>
          <p:cNvSpPr/>
          <p:nvPr/>
        </p:nvSpPr>
        <p:spPr>
          <a:xfrm>
            <a:off x="287383" y="807419"/>
            <a:ext cx="8210100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五、自动转到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FineBI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商业智能</a:t>
            </a: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点击分项即可通过新方式查看自己机器状况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1946AC9-34F8-4D5C-AEBD-6DED33DE1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9" y="2241016"/>
            <a:ext cx="7013712" cy="351655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7DD9CCC-F9B9-4074-B341-D020862AB9E3}"/>
              </a:ext>
            </a:extLst>
          </p:cNvPr>
          <p:cNvSpPr/>
          <p:nvPr/>
        </p:nvSpPr>
        <p:spPr>
          <a:xfrm>
            <a:off x="940526" y="5522440"/>
            <a:ext cx="9430832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初次注册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界面时，系统需要初始化，请等待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30-60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分钟后，刷新界面再使用。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如仍有问题，请联络区域技术担当寻求帮助。</a:t>
            </a:r>
            <a:endParaRPr lang="en-US" altLang="zh-CN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753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onicaMinolta-1">
  <a:themeElements>
    <a:clrScheme name="KonicaMinolta_01">
      <a:dk1>
        <a:sysClr val="windowText" lastClr="000000"/>
      </a:dk1>
      <a:lt1>
        <a:sysClr val="window" lastClr="FFFFFF"/>
      </a:lt1>
      <a:dk2>
        <a:srgbClr val="897C75"/>
      </a:dk2>
      <a:lt2>
        <a:srgbClr val="E73134"/>
      </a:lt2>
      <a:accent1>
        <a:srgbClr val="0066CC"/>
      </a:accent1>
      <a:accent2>
        <a:srgbClr val="C7D200"/>
      </a:accent2>
      <a:accent3>
        <a:srgbClr val="009F3A"/>
      </a:accent3>
      <a:accent4>
        <a:srgbClr val="006370"/>
      </a:accent4>
      <a:accent5>
        <a:srgbClr val="631C85"/>
      </a:accent5>
      <a:accent6>
        <a:srgbClr val="C0167B"/>
      </a:accent6>
      <a:hlink>
        <a:srgbClr val="9E003A"/>
      </a:hlink>
      <a:folHlink>
        <a:srgbClr val="8D2D00"/>
      </a:folHlink>
    </a:clrScheme>
    <a:fontScheme name="ユーザー定義 1">
      <a:majorFont>
        <a:latin typeface="Lucida Sans Unicode"/>
        <a:ea typeface="メイリオ"/>
        <a:cs typeface=""/>
      </a:majorFont>
      <a:minorFont>
        <a:latin typeface="Lucida Sans Unicode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171</Words>
  <Application>Microsoft Office PowerPoint</Application>
  <PresentationFormat>宽屏</PresentationFormat>
  <Paragraphs>23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Meiryo</vt:lpstr>
      <vt:lpstr>等线</vt:lpstr>
      <vt:lpstr>等线 Light</vt:lpstr>
      <vt:lpstr>微软雅黑</vt:lpstr>
      <vt:lpstr>Arial</vt:lpstr>
      <vt:lpstr>Lucida Sans Unicode</vt:lpstr>
      <vt:lpstr>Tahoma</vt:lpstr>
      <vt:lpstr>Office 主题​​</vt:lpstr>
      <vt:lpstr>KonicaMinolta-1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NAIQING LI</dc:creator>
  <cp:lastModifiedBy>NAIQING LI</cp:lastModifiedBy>
  <cp:revision>2</cp:revision>
  <dcterms:created xsi:type="dcterms:W3CDTF">2020-08-04T08:03:38Z</dcterms:created>
  <dcterms:modified xsi:type="dcterms:W3CDTF">2020-08-04T08:11:53Z</dcterms:modified>
</cp:coreProperties>
</file>